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9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732" y="-48"/>
      </p:cViewPr>
      <p:guideLst>
        <p:guide orient="horz" pos="4009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58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02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5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80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42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24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82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83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74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70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44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FCB4-E4B0-4FE2-8D79-19790F39E721}" type="datetimeFigureOut">
              <a:rPr lang="fr-FR" smtClean="0"/>
              <a:t>28/10/2021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7F2A-3E63-4165-B99E-B51489241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68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0" y="0"/>
            <a:ext cx="9601200" cy="1877437"/>
          </a:xfrm>
          <a:prstGeom prst="rect">
            <a:avLst/>
          </a:prstGeom>
          <a:solidFill>
            <a:srgbClr val="FF9966"/>
          </a:solidFill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Bernard MT Condensed" panose="02050806060905020404" pitchFamily="18" charset="0"/>
              </a:rPr>
              <a:t>CINE-DEBAT</a:t>
            </a:r>
          </a:p>
          <a:p>
            <a:r>
              <a:rPr lang="fr-FR" sz="3600" dirty="0" smtClean="0">
                <a:latin typeface="Bernard MT Condensed" panose="02050806060905020404" pitchFamily="18" charset="0"/>
              </a:rPr>
              <a:t>Vendredi 19 novembre à partir de 20h</a:t>
            </a:r>
            <a:endParaRPr lang="fr-FR" sz="3600" dirty="0">
              <a:latin typeface="Bernard MT Condensed" panose="02050806060905020404" pitchFamily="18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0562"/>
            <a:ext cx="9601200" cy="912745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04557" y="2516851"/>
            <a:ext cx="553669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fr-FR" sz="16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fr-FR" sz="2400" dirty="0" smtClean="0">
                <a:latin typeface="Bahnschrift SemiBold SemiConden" panose="020B0502040204020203" pitchFamily="34" charset="0"/>
                <a:ea typeface="Calibri" panose="020F0502020204030204" pitchFamily="34" charset="0"/>
              </a:rPr>
              <a:t>Projection du documentaire  : </a:t>
            </a:r>
          </a:p>
          <a:p>
            <a:pPr algn="just">
              <a:spcAft>
                <a:spcPts val="0"/>
              </a:spcAft>
            </a:pPr>
            <a:r>
              <a:rPr lang="fr-FR" sz="2400" dirty="0" smtClean="0">
                <a:latin typeface="Bahnschrift SemiBold SemiConden" panose="020B0502040204020203" pitchFamily="34" charset="0"/>
                <a:ea typeface="Calibri" panose="020F0502020204030204" pitchFamily="34" charset="0"/>
              </a:rPr>
              <a:t>«</a:t>
            </a:r>
            <a:r>
              <a:rPr lang="fr-FR" sz="2400" dirty="0">
                <a:latin typeface="Bahnschrift SemiBold SemiConden" panose="020B0502040204020203" pitchFamily="34" charset="0"/>
                <a:ea typeface="Calibri" panose="020F0502020204030204" pitchFamily="34" charset="0"/>
              </a:rPr>
              <a:t> </a:t>
            </a:r>
            <a:r>
              <a:rPr lang="fr-FR" sz="2400">
                <a:latin typeface="Bahnschrift SemiBold SemiConden" panose="020B0502040204020203" pitchFamily="34" charset="0"/>
                <a:ea typeface="Calibri" panose="020F0502020204030204" pitchFamily="34" charset="0"/>
              </a:rPr>
              <a:t>TOUT </a:t>
            </a:r>
            <a:r>
              <a:rPr lang="fr-FR" sz="2400" smtClean="0">
                <a:latin typeface="Bahnschrift SemiBold SemiConden" panose="020B0502040204020203" pitchFamily="34" charset="0"/>
                <a:ea typeface="Calibri" panose="020F0502020204030204" pitchFamily="34" charset="0"/>
              </a:rPr>
              <a:t>S’ACCELERE</a:t>
            </a:r>
            <a:r>
              <a:rPr lang="fr-FR" sz="2400" dirty="0">
                <a:latin typeface="Bahnschrift SemiBold SemiConden" panose="020B0502040204020203" pitchFamily="34" charset="0"/>
                <a:ea typeface="Calibri" panose="020F0502020204030204" pitchFamily="34" charset="0"/>
              </a:rPr>
              <a:t> »</a:t>
            </a:r>
          </a:p>
          <a:p>
            <a:pPr algn="just">
              <a:spcAft>
                <a:spcPts val="0"/>
              </a:spcAft>
            </a:pPr>
            <a:r>
              <a:rPr lang="fr-FR" sz="16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16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« Voyage </a:t>
            </a:r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pédagogique, philosophique et onirique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&amp;quot"/>
                <a:ea typeface="Calibri" panose="020F0502020204030204" pitchFamily="34" charset="0"/>
              </a:rPr>
              <a:t>. »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&amp;quot"/>
                <a:ea typeface="Calibri" panose="020F0502020204030204" pitchFamily="34" charset="0"/>
              </a:rPr>
              <a:t> 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Les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élèves d’une classe de CM2 du 19ème arrondissement de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Paris, avec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leur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maître,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tentent de comprendre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les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raisons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d’un paradoxe entre l’accélération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de notre développement (économique et technologique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) et l’épuisement de la planète.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Avec leur vision d’enfants, ils nous livrent une nouvelle lecture du monde et du temps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.</a:t>
            </a:r>
          </a:p>
          <a:p>
            <a:pPr algn="just" fontAlgn="base">
              <a:spcAft>
                <a:spcPts val="0"/>
              </a:spcAft>
            </a:pPr>
            <a:endParaRPr lang="fr-FR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ts val="1200"/>
              </a:lnSpc>
              <a:spcAft>
                <a:spcPts val="0"/>
              </a:spcAft>
            </a:pPr>
            <a:r>
              <a:rPr lang="fr-FR" sz="1600" b="1" dirty="0">
                <a:latin typeface="&amp;quot"/>
                <a:ea typeface="Calibri" panose="020F0502020204030204" pitchFamily="34" charset="0"/>
              </a:rPr>
              <a:t> </a:t>
            </a:r>
            <a:r>
              <a:rPr lang="fr-FR" sz="1600" b="1" dirty="0" smtClean="0">
                <a:latin typeface="&amp;quot"/>
                <a:ea typeface="Calibri" panose="020F0502020204030204" pitchFamily="34" charset="0"/>
              </a:rPr>
              <a:t>,</a:t>
            </a:r>
            <a:endParaRPr lang="fr-FR" sz="1600" dirty="0">
              <a:latin typeface="Bahnschrift SemiBold SemiConden" panose="020B0502040204020203" pitchFamily="34" charset="0"/>
              <a:ea typeface="Calibri" panose="020F0502020204030204" pitchFamily="34" charset="0"/>
            </a:endParaRPr>
          </a:p>
          <a:p>
            <a:pPr algn="just" fontAlgn="base">
              <a:lnSpc>
                <a:spcPts val="1200"/>
              </a:lnSpc>
              <a:spcAft>
                <a:spcPts val="0"/>
              </a:spcAft>
            </a:pPr>
            <a:r>
              <a:rPr lang="fr-FR" sz="2400" b="1" dirty="0" smtClean="0">
                <a:latin typeface="Bahnschrift SemiBold SemiConden" panose="020B0502040204020203" pitchFamily="34" charset="0"/>
                <a:ea typeface="Calibri" panose="020F0502020204030204" pitchFamily="34" charset="0"/>
              </a:rPr>
              <a:t>En présence du réalisateur, Gilles Vernet</a:t>
            </a:r>
          </a:p>
          <a:p>
            <a:pPr algn="just" fontAlgn="base">
              <a:spcAft>
                <a:spcPts val="0"/>
              </a:spcAft>
            </a:pPr>
            <a:endParaRPr lang="fr-FR" sz="1600" b="1" dirty="0">
              <a:solidFill>
                <a:srgbClr val="424242"/>
              </a:solidFill>
              <a:latin typeface="Bahnschrift SemiBold SemiConden" panose="020B0502040204020203" pitchFamily="34" charset="0"/>
              <a:ea typeface="Calibri" panose="020F050202020403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Ancien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trader, Gilles Vernet a travaillé dans les années 90 dans les plus grandes banques internationales. Vivant à un rythme frénétique, il a tout quitté en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2001. Ce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saut dans le vide l’a emmené à se recentrer sur ses passions : l’écriture et la transmission. Il a écrit des </a:t>
            </a:r>
            <a:r>
              <a:rPr lang="fr-FR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scénari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pour la télévision (dont Joséphine Ange Gardien) et s’est lancé dans une carrière d’instituteur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</a:rPr>
              <a:t>.</a:t>
            </a: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  <a:latin typeface="Bahnschrift" panose="020B0502040204020203" pitchFamily="34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323999"/>
            <a:ext cx="9601200" cy="2477601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u="sng" dirty="0">
                <a:latin typeface="Bernard MT Condensed" panose="02050806060905020404" pitchFamily="18" charset="0"/>
              </a:rPr>
              <a:t>Renseignements </a:t>
            </a:r>
            <a:r>
              <a:rPr lang="fr-FR" sz="2400" u="sng" dirty="0" smtClean="0">
                <a:latin typeface="Bernard MT Condensed" panose="02050806060905020404" pitchFamily="18" charset="0"/>
              </a:rPr>
              <a:t>:</a:t>
            </a:r>
            <a:endParaRPr lang="fr-FR" sz="2400" u="sng" dirty="0">
              <a:latin typeface="Bernard MT Condensed" panose="02050806060905020404" pitchFamily="18" charset="0"/>
            </a:endParaRPr>
          </a:p>
          <a:p>
            <a:pPr algn="ctr"/>
            <a:r>
              <a:rPr lang="fr-FR" sz="2400" dirty="0">
                <a:latin typeface="Bernard MT Condensed" panose="02050806060905020404" pitchFamily="18" charset="0"/>
              </a:rPr>
              <a:t>Maison de quartier Louis Jouvet</a:t>
            </a:r>
          </a:p>
          <a:p>
            <a:pPr algn="ctr"/>
            <a:r>
              <a:rPr lang="fr-FR" sz="2400" dirty="0">
                <a:latin typeface="Bernard MT Condensed" panose="02050806060905020404" pitchFamily="18" charset="0"/>
              </a:rPr>
              <a:t>4, place Jacques Cœur </a:t>
            </a:r>
          </a:p>
          <a:p>
            <a:pPr algn="ctr"/>
            <a:r>
              <a:rPr lang="fr-FR" sz="2400" dirty="0">
                <a:latin typeface="Bernard MT Condensed" panose="02050806060905020404" pitchFamily="18" charset="0"/>
              </a:rPr>
              <a:t>78180 Montigny-le-Bretonneux </a:t>
            </a:r>
          </a:p>
          <a:p>
            <a:pPr algn="ctr"/>
            <a:r>
              <a:rPr lang="fr-FR" sz="2400" dirty="0">
                <a:latin typeface="Bernard MT Condensed" panose="02050806060905020404" pitchFamily="18" charset="0"/>
              </a:rPr>
              <a:t>(</a:t>
            </a:r>
            <a:r>
              <a:rPr lang="fr-FR" sz="2400" dirty="0" err="1">
                <a:latin typeface="Bernard MT Condensed" panose="02050806060905020404" pitchFamily="18" charset="0"/>
              </a:rPr>
              <a:t>Sourderie</a:t>
            </a:r>
            <a:r>
              <a:rPr lang="fr-FR" sz="2400" dirty="0">
                <a:latin typeface="Bernard MT Condensed" panose="02050806060905020404" pitchFamily="18" charset="0"/>
              </a:rPr>
              <a:t>)</a:t>
            </a:r>
          </a:p>
          <a:p>
            <a:pPr algn="ctr"/>
            <a:r>
              <a:rPr lang="fr-FR" sz="2400" dirty="0">
                <a:latin typeface="Bernard MT Condensed" panose="02050806060905020404" pitchFamily="18" charset="0"/>
              </a:rPr>
              <a:t>01 30 64 05 76</a:t>
            </a:r>
          </a:p>
          <a:p>
            <a:pPr algn="r"/>
            <a:endParaRPr lang="fr-FR" sz="110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70" y="10598506"/>
            <a:ext cx="1995696" cy="129403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8446" y="0"/>
            <a:ext cx="2945391" cy="294044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17731">
            <a:off x="7371032" y="10200708"/>
            <a:ext cx="2386421" cy="271992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728" y="10417629"/>
            <a:ext cx="1537754" cy="225334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4" y="11235546"/>
            <a:ext cx="2143125" cy="214312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722321" y="9495212"/>
            <a:ext cx="7396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Bernard MT Condensed" panose="02050806060905020404" pitchFamily="18" charset="0"/>
              </a:rPr>
              <a:t>Maison de quartier Louis JOUVET</a:t>
            </a:r>
            <a:endParaRPr lang="fr-FR" sz="3600" dirty="0">
              <a:latin typeface="Bernard MT Condensed" panose="02050806060905020404" pitchFamily="18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6269" y="2714053"/>
            <a:ext cx="5657794" cy="187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4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</TotalTime>
  <Words>195</Words>
  <Application>Microsoft Office PowerPoint</Application>
  <PresentationFormat>A3 (297 x 420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&amp;quot</vt:lpstr>
      <vt:lpstr>Arial</vt:lpstr>
      <vt:lpstr>Bahnschrift</vt:lpstr>
      <vt:lpstr>Bahnschrift SemiBold SemiConden</vt:lpstr>
      <vt:lpstr>Bernard MT Condensed</vt:lpstr>
      <vt:lpstr>Calibri</vt:lpstr>
      <vt:lpstr>Calibri Light</vt:lpstr>
      <vt:lpstr>Times New Roman</vt:lpstr>
      <vt:lpstr>Thème Office</vt:lpstr>
      <vt:lpstr>Présentation PowerPoint</vt:lpstr>
    </vt:vector>
  </TitlesOfParts>
  <Company>Mairie de Montigny-le-Bretonneux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Gestas</dc:creator>
  <cp:lastModifiedBy>Laetitia Gestas</cp:lastModifiedBy>
  <cp:revision>9</cp:revision>
  <dcterms:created xsi:type="dcterms:W3CDTF">2021-10-19T10:28:06Z</dcterms:created>
  <dcterms:modified xsi:type="dcterms:W3CDTF">2021-10-28T12:31:31Z</dcterms:modified>
</cp:coreProperties>
</file>